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61" r:id="rId6"/>
    <p:sldId id="258" r:id="rId7"/>
    <p:sldId id="259" r:id="rId8"/>
    <p:sldId id="26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89412-6C90-481A-8231-66F961BAB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F3BDDA-EA2C-4C51-84F7-95A67A904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8AA244-2D64-4868-8EB2-220FE7E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DFB800-A9F7-4665-B1D9-154996B7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5B7B8D-E45E-426A-9927-ABB6FB7F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15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C201B-CB68-46E6-91C4-90FF2ECF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432ADA-3EE0-426A-BB21-601E4EC6C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EC175-C43F-41B2-B2B2-D14F65D5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EDAB85-7A23-42F1-9E70-BF942856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BE587-BCD9-438D-AB90-75445512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B9B837-4442-45E2-8BDF-FDEB2B89F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791F05-1D56-48EC-B072-038E34934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5BE6A7-4F31-43A8-B015-2684FC95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E02DEC-B67E-4C34-B3FC-011C6715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265B70-F2F8-4DA2-BDE0-0177CF70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6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83CD3-58CC-466D-A76A-E2934A08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725E8-87AC-4656-B177-BFACDDFC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D40725-F8EC-4C2E-BAEE-29DFA8AC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6E4F8-1B2D-4F17-BFF6-6805423D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407F1A-79B7-4973-AADD-B56F1A21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61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F2852-2AC8-49ED-81E1-41228C2D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C5B74C-2C92-4E57-A596-E2D20AF50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7F9E37-04C9-4808-A9DB-2096654C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7E02D6-65CC-48F3-BD7B-73581F90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815DE-0B51-4836-8C5D-4EBF35D2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5ABE2-1C5A-4EC6-AA24-DB01DDFF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DA10A-EB91-446C-B74A-5FAEAA99E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DE03F3-AEF0-45D3-9593-DE074942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C7036B-8105-4145-B1D4-37CE356C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234B2F-EC03-4172-AD15-04FEAA2E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6A7733-3DF5-429D-A684-89BFDFFF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48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5281D-9DCC-47CC-8630-3047F2A2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2DFB5-0747-4618-88E6-E88F6CEE4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026C50-A27A-4DF3-A5D5-D52F6B830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B3E1CA-F570-4AF7-9762-506B13801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728B3E-160F-4AF6-BBB0-1A5BB3A2C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C28A7B-CF1B-44E7-853C-808AFA82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F7AFCB-56CD-4BD1-9521-BEAEDA19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107899-17AB-4B65-84F2-E807BB77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86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45D62-31D4-4E42-AAF9-43282960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28B475-7D7F-403C-9A96-8B0B099E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3D7DF3-4EFB-457D-9348-F2A9426D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1D45B3-5CC3-4B89-89E9-52F416CB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62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508939-B2DF-45C0-A37A-A63E1BBE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5D15B0-DEB4-4971-8B76-039DC6B2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52683C-6901-4434-879A-438317A3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4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A47E-6894-453F-9DEC-921D0EEE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5E2A5-C920-4E11-80E0-EB271DE9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FE734C-7BE2-4D29-BB91-A211DA4E0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AE803D-2164-452F-A6A3-7B237A73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C14384-A3AF-494F-AE40-7499A631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51B8DB-A5ED-4741-B9EE-083E07A5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4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BE778-6007-4169-9ABE-43BAF28B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24B4FB-0D17-46F1-87F1-A2F0203E3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56FF46-F5A2-486A-9CFB-D47EB4D00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13D03C-8C9B-45CD-A75F-F276771D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4A13B7-9803-41B3-8E6D-E867C063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29BD50-70CA-472A-AE89-2E58E91B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13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49288D-C40B-48F7-A643-3DBDA773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99743C-8651-466B-BF80-FA14DD76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38B89-C239-4B24-BD7C-6E0C4D95C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7401-447A-41FB-9BA1-64C8832662E3}" type="datetimeFigureOut">
              <a:rPr lang="pt-BR" smtClean="0"/>
              <a:t>05/07/2023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2D9D5C-2BDC-47F0-B63D-D8E88082E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E8BF61-B86A-4848-82FC-052109C7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3240-75B1-4DD0-95AB-E5C83995D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7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E890E1-77EE-4067-BC6E-34AEE5ED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BEE15C-A546-47E7-A690-7EDE2A29E713}"/>
              </a:ext>
            </a:extLst>
          </p:cNvPr>
          <p:cNvSpPr/>
          <p:nvPr/>
        </p:nvSpPr>
        <p:spPr>
          <a:xfrm>
            <a:off x="6096000" y="1110737"/>
            <a:ext cx="5314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B1E28"/>
                </a:solidFill>
                <a:effectLst/>
                <a:latin typeface="Montserrat"/>
              </a:rPr>
              <a:t>Para Paulo Freire, o educando não é uma folha em branco. Por mais iletrada que seja, toda pessoa carrega em sim conhecimentos que são frutos de suas vivências, de sua experiência de vida. Sua proposta é alfabetizar e educar partindo da realidade concreta e das vivências do educando, pois o processo educativo é acima de tudo uma troca. Uma de suas frases mais famosas diz”.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AAAA4C-7B0E-4923-9A85-2B05565A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7" y="238539"/>
            <a:ext cx="4989545" cy="636104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7E80FE0-740D-4794-8A37-34E58C535152}"/>
              </a:ext>
            </a:extLst>
          </p:cNvPr>
          <p:cNvSpPr/>
          <p:nvPr/>
        </p:nvSpPr>
        <p:spPr>
          <a:xfrm>
            <a:off x="5705061" y="48309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0" i="0" dirty="0">
                <a:solidFill>
                  <a:srgbClr val="1B1E28"/>
                </a:solidFill>
                <a:effectLst/>
                <a:latin typeface="Montserrat"/>
              </a:rPr>
              <a:t> “Ninguém educa ninguém. Ninguém educa a si mesmo. Os homens se educam entre si, mediatizados pelo mundo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85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4F22D5-0C02-474E-BA87-A166946E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3" y="63716"/>
            <a:ext cx="11040813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5473A-476C-43EB-8239-1463D7F1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522" y="43161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“</a:t>
            </a:r>
            <a:r>
              <a:rPr lang="pt-BR" sz="4000" dirty="0"/>
              <a:t>Os cientistas dizem que somos feitos de átomos, mas um passarinho me contou que somos feitos de histórias” 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Eduardo Galeano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705109-CF7E-48B3-B4CF-5B631576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69" y="618582"/>
            <a:ext cx="4702853" cy="26424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246C12-A518-4756-B622-C3E01A98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88" y="618582"/>
            <a:ext cx="5627982" cy="26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7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0BEE0-3C81-424F-B745-E9F85368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965" y="982387"/>
            <a:ext cx="3641035" cy="489322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Oque te motivou a ser ou a estar professor(a)?</a:t>
            </a:r>
          </a:p>
          <a:p>
            <a:endParaRPr lang="pt-BR" dirty="0"/>
          </a:p>
          <a:p>
            <a:r>
              <a:rPr lang="pt-BR" dirty="0"/>
              <a:t>Qual é a sua relação com meio ambiente?</a:t>
            </a:r>
          </a:p>
          <a:p>
            <a:endParaRPr lang="pt-BR" dirty="0"/>
          </a:p>
          <a:p>
            <a:r>
              <a:rPr lang="pt-BR" dirty="0"/>
              <a:t>Qual sua lembrança afetiva relacionada a natureza?</a:t>
            </a:r>
          </a:p>
          <a:p>
            <a:endParaRPr lang="pt-BR" dirty="0"/>
          </a:p>
          <a:p>
            <a:r>
              <a:rPr lang="pt-BR" dirty="0"/>
              <a:t>Qual atividade permanece na sua memória da sua primeira aula...</a:t>
            </a:r>
          </a:p>
          <a:p>
            <a:endParaRPr lang="pt-BR" dirty="0"/>
          </a:p>
        </p:txBody>
      </p:sp>
      <p:pic>
        <p:nvPicPr>
          <p:cNvPr id="6146" name="Picture 2" descr="5 razões para oferecer recordação escolar no final do ano">
            <a:extLst>
              <a:ext uri="{FF2B5EF4-FFF2-40B4-BE49-F238E27FC236}">
                <a16:creationId xmlns:a16="http://schemas.microsoft.com/office/drawing/2014/main" id="{2FFF2021-E144-4BF3-8AB4-EB81A71D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9" y="523461"/>
            <a:ext cx="7574313" cy="53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CF73FAB-ACD3-48B0-B262-637B18B3E432}"/>
              </a:ext>
            </a:extLst>
          </p:cNvPr>
          <p:cNvSpPr/>
          <p:nvPr/>
        </p:nvSpPr>
        <p:spPr>
          <a:xfrm>
            <a:off x="1976699" y="6148562"/>
            <a:ext cx="8238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Oque </a:t>
            </a:r>
            <a:r>
              <a:rPr lang="pt-BR" sz="3200" dirty="0" err="1"/>
              <a:t>vc</a:t>
            </a:r>
            <a:r>
              <a:rPr lang="pt-BR" sz="3200" dirty="0"/>
              <a:t> considera mais importante na sua vida?</a:t>
            </a:r>
          </a:p>
        </p:txBody>
      </p:sp>
    </p:spTree>
    <p:extLst>
      <p:ext uri="{BB962C8B-B14F-4D97-AF65-F5344CB8AC3E}">
        <p14:creationId xmlns:p14="http://schemas.microsoft.com/office/powerpoint/2010/main" val="260562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9F87F-2A9C-40A2-8CD3-2C7BF552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1246B-4621-4DE5-A6E3-1F54C1A2F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360539"/>
            <a:ext cx="11738114" cy="4351338"/>
          </a:xfrm>
        </p:spPr>
        <p:txBody>
          <a:bodyPr/>
          <a:lstStyle/>
          <a:p>
            <a:pPr algn="just"/>
            <a:r>
              <a:rPr lang="pt-BR" dirty="0"/>
              <a:t>Ferramenta de investigação de territórios que tem por objetivo o conhecimento da </a:t>
            </a:r>
            <a:r>
              <a:rPr lang="pt-BR" dirty="0">
                <a:highlight>
                  <a:srgbClr val="FFFF00"/>
                </a:highlight>
              </a:rPr>
              <a:t>realidade local</a:t>
            </a:r>
            <a:r>
              <a:rPr lang="pt-BR" dirty="0"/>
              <a:t>, identificando as demandas e potencialidades da região investigada. Essa ferramenta está inserida em um contexto de instrumentos que se caracterizam por </a:t>
            </a:r>
            <a:r>
              <a:rPr lang="pt-BR" u="sng" dirty="0"/>
              <a:t>coletar informações</a:t>
            </a:r>
            <a:r>
              <a:rPr lang="pt-BR" dirty="0"/>
              <a:t>, sobretudo, qualitativas e de forma participativa, ou seja, buscando o </a:t>
            </a:r>
            <a:r>
              <a:rPr lang="pt-BR" u="sng" dirty="0"/>
              <a:t>ponto de vista e a participação da população</a:t>
            </a:r>
            <a:r>
              <a:rPr lang="pt-BR" dirty="0"/>
              <a:t> que se almeja investigar.</a:t>
            </a:r>
          </a:p>
        </p:txBody>
      </p:sp>
      <p:pic>
        <p:nvPicPr>
          <p:cNvPr id="4" name="Picture 2" descr="Escola alertou polícia sobre “comportamento suspeito” de aluno um mês antes  do ataque - Pombal Notícias">
            <a:extLst>
              <a:ext uri="{FF2B5EF4-FFF2-40B4-BE49-F238E27FC236}">
                <a16:creationId xmlns:a16="http://schemas.microsoft.com/office/drawing/2014/main" id="{34920133-B0EF-4C76-958F-4518A4758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5424"/>
            <a:ext cx="3331398" cy="22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taque em escola | Nova Escola">
            <a:extLst>
              <a:ext uri="{FF2B5EF4-FFF2-40B4-BE49-F238E27FC236}">
                <a16:creationId xmlns:a16="http://schemas.microsoft.com/office/drawing/2014/main" id="{F67BB65A-5E7F-4146-A9E5-D6FD5D5F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91" y="4300711"/>
            <a:ext cx="4355378" cy="20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7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0F216-2544-403E-8209-247C939C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Socioambiental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154458-2CB4-4E1F-A980-5402DF7C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560581"/>
            <a:ext cx="10515600" cy="1739210"/>
          </a:xfrm>
        </p:spPr>
        <p:txBody>
          <a:bodyPr/>
          <a:lstStyle/>
          <a:p>
            <a:pPr algn="just"/>
            <a:r>
              <a:rPr lang="pt-BR" dirty="0"/>
              <a:t>Estudo que envolve diferentes etapas de levantamentos, coleta de dados e análises das informações, fornecendo um diagnóstico preciso das condições ambientais e sociais da área de interesse deve ser realizado por uma equipe multidisciplinar</a:t>
            </a:r>
          </a:p>
        </p:txBody>
      </p:sp>
      <p:pic>
        <p:nvPicPr>
          <p:cNvPr id="4" name="Picture 2" descr="Portos do Paraná pesquisam 15 comunidades pesqueiras | Agência Estadual de  Notícias">
            <a:extLst>
              <a:ext uri="{FF2B5EF4-FFF2-40B4-BE49-F238E27FC236}">
                <a16:creationId xmlns:a16="http://schemas.microsoft.com/office/drawing/2014/main" id="{5E0C3A0F-4CD6-475B-BA59-1D41442CC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09" y="3409897"/>
            <a:ext cx="5082746" cy="30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7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CC5E1CD-B7C3-4766-9967-A47A0C874173}"/>
              </a:ext>
            </a:extLst>
          </p:cNvPr>
          <p:cNvSpPr/>
          <p:nvPr/>
        </p:nvSpPr>
        <p:spPr>
          <a:xfrm>
            <a:off x="8256105" y="543339"/>
            <a:ext cx="3538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0" cap="all" dirty="0">
                <a:solidFill>
                  <a:srgbClr val="FFFFFF"/>
                </a:solidFill>
                <a:effectLst/>
                <a:latin typeface="Roboto Slab"/>
              </a:rPr>
              <a:t>“</a:t>
            </a:r>
            <a:r>
              <a:rPr lang="pt-BR" sz="3600" b="1" i="0" cap="all" dirty="0">
                <a:effectLst/>
                <a:latin typeface="Roboto Slab"/>
              </a:rPr>
              <a:t>SE PODES OLHAR, VÊ; SE PODES VER, REPARA” </a:t>
            </a:r>
            <a:r>
              <a:rPr lang="pt-BR" sz="1600" b="1" i="0" cap="all" dirty="0">
                <a:effectLst/>
                <a:latin typeface="Roboto Slab"/>
              </a:rPr>
              <a:t>(SARAMAGO)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8D51AEE-CAC2-4E2F-8D12-37473C2336C8}"/>
              </a:ext>
            </a:extLst>
          </p:cNvPr>
          <p:cNvSpPr/>
          <p:nvPr/>
        </p:nvSpPr>
        <p:spPr>
          <a:xfrm>
            <a:off x="8468140" y="3585434"/>
            <a:ext cx="3326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Podemos dizer ainda que entre o Ver e o Olhar existe uma relação de complementação; o Olhar complementa o Ver. Para olhar é preciso, antes, ver.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O ver – aquilo que chamou atenção-, remete ao olhar – se realmente tem relevância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. O olhar, pós ver, é a consideração do que foi visto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BC0FCA-3802-443A-A258-34D52E23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4" y="397565"/>
            <a:ext cx="7784122" cy="57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47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Montserrat</vt:lpstr>
      <vt:lpstr>Roboto Slab</vt:lpstr>
      <vt:lpstr>Tema do Office</vt:lpstr>
      <vt:lpstr>Apresentação do PowerPoint</vt:lpstr>
      <vt:lpstr>Apresentação do PowerPoint</vt:lpstr>
      <vt:lpstr>Apresentação do PowerPoint</vt:lpstr>
      <vt:lpstr>“Os cientistas dizem que somos feitos de átomos, mas um passarinho me contou que somos feitos de histórias”   Eduardo Galeano</vt:lpstr>
      <vt:lpstr>Apresentação do PowerPoint</vt:lpstr>
      <vt:lpstr>Diagnóstico social</vt:lpstr>
      <vt:lpstr>Diagnóstico Socioambiental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“Os cientistas dizem que somos feitos de átomos, mas um passarinho me contou que somos feitos de histórias”   Eduardo Galeano</dc:title>
  <dc:creator>User</dc:creator>
  <cp:lastModifiedBy>User</cp:lastModifiedBy>
  <cp:revision>8</cp:revision>
  <dcterms:created xsi:type="dcterms:W3CDTF">2023-07-05T23:26:59Z</dcterms:created>
  <dcterms:modified xsi:type="dcterms:W3CDTF">2023-07-06T00:51:18Z</dcterms:modified>
</cp:coreProperties>
</file>